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304" r:id="rId2"/>
    <p:sldId id="305" r:id="rId3"/>
    <p:sldId id="306" r:id="rId4"/>
    <p:sldId id="320" r:id="rId5"/>
    <p:sldId id="315" r:id="rId6"/>
    <p:sldId id="321" r:id="rId7"/>
    <p:sldId id="316" r:id="rId8"/>
    <p:sldId id="322" r:id="rId9"/>
    <p:sldId id="317" r:id="rId10"/>
    <p:sldId id="323" r:id="rId11"/>
    <p:sldId id="318" r:id="rId12"/>
    <p:sldId id="324" r:id="rId13"/>
    <p:sldId id="319" r:id="rId14"/>
    <p:sldId id="325" r:id="rId15"/>
    <p:sldId id="314" r:id="rId16"/>
  </p:sldIdLst>
  <p:sldSz cx="8999538" cy="5040313"/>
  <p:notesSz cx="6858000" cy="9144000"/>
  <p:custDataLst>
    <p:tags r:id="rId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74BA"/>
    <a:srgbClr val="4D5FA1"/>
    <a:srgbClr val="37B3AD"/>
    <a:srgbClr val="55CBC5"/>
    <a:srgbClr val="A2AED7"/>
    <a:srgbClr val="809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7" autoAdjust="0"/>
    <p:restoredTop sz="95000" autoAdjust="0"/>
  </p:normalViewPr>
  <p:slideViewPr>
    <p:cSldViewPr snapToGrid="0">
      <p:cViewPr varScale="1">
        <p:scale>
          <a:sx n="84" d="100"/>
          <a:sy n="84" d="100"/>
        </p:scale>
        <p:origin x="6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7427C-9DF7-45B6-B960-6229CF14035A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51F2C-3AE1-43A3-A356-3295FD38FB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861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943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426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402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340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926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782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757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593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403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4942" y="824885"/>
            <a:ext cx="6749654" cy="1754776"/>
          </a:xfrm>
        </p:spPr>
        <p:txBody>
          <a:bodyPr anchor="b"/>
          <a:lstStyle>
            <a:lvl1pPr algn="ctr"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2647331"/>
            <a:ext cx="6749654" cy="1216909"/>
          </a:xfrm>
        </p:spPr>
        <p:txBody>
          <a:bodyPr/>
          <a:lstStyle>
            <a:lvl1pPr marL="0" indent="0" algn="ctr">
              <a:buNone/>
              <a:defRPr sz="1764"/>
            </a:lvl1pPr>
            <a:lvl2pPr marL="336042" indent="0" algn="ctr">
              <a:buNone/>
              <a:defRPr sz="1470"/>
            </a:lvl2pPr>
            <a:lvl3pPr marL="672084" indent="0" algn="ctr">
              <a:buNone/>
              <a:defRPr sz="1323"/>
            </a:lvl3pPr>
            <a:lvl4pPr marL="1008126" indent="0" algn="ctr">
              <a:buNone/>
              <a:defRPr sz="1176"/>
            </a:lvl4pPr>
            <a:lvl5pPr marL="1344168" indent="0" algn="ctr">
              <a:buNone/>
              <a:defRPr sz="1176"/>
            </a:lvl5pPr>
            <a:lvl6pPr marL="1680210" indent="0" algn="ctr">
              <a:buNone/>
              <a:defRPr sz="1176"/>
            </a:lvl6pPr>
            <a:lvl7pPr marL="2016252" indent="0" algn="ctr">
              <a:buNone/>
              <a:defRPr sz="1176"/>
            </a:lvl7pPr>
            <a:lvl8pPr marL="2352294" indent="0" algn="ctr">
              <a:buNone/>
              <a:defRPr sz="1176"/>
            </a:lvl8pPr>
            <a:lvl9pPr marL="2688336" indent="0" algn="ctr">
              <a:buNone/>
              <a:defRPr sz="1176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24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60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268350"/>
            <a:ext cx="1940525" cy="427143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8" y="268350"/>
            <a:ext cx="5709082" cy="427143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70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7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1256579"/>
            <a:ext cx="7762102" cy="209663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3373044"/>
            <a:ext cx="7762102" cy="1102568"/>
          </a:xfrm>
        </p:spPr>
        <p:txBody>
          <a:bodyPr/>
          <a:lstStyle>
            <a:lvl1pPr marL="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1pPr>
            <a:lvl2pPr marL="336042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208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812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416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8021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6252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229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833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81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1341750"/>
            <a:ext cx="3824804" cy="319803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1341750"/>
            <a:ext cx="3824804" cy="319803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12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268350"/>
            <a:ext cx="7762102" cy="97422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1235577"/>
            <a:ext cx="3807226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1841114"/>
            <a:ext cx="3807226" cy="270800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6" y="1235577"/>
            <a:ext cx="3825976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6" y="1841114"/>
            <a:ext cx="3825976" cy="270800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06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18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93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336021"/>
            <a:ext cx="2902585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725712"/>
            <a:ext cx="4556016" cy="3581889"/>
          </a:xfrm>
        </p:spPr>
        <p:txBody>
          <a:bodyPr/>
          <a:lstStyle>
            <a:lvl1pPr>
              <a:defRPr sz="2352"/>
            </a:lvl1pPr>
            <a:lvl2pPr>
              <a:defRPr sz="2058"/>
            </a:lvl2pPr>
            <a:lvl3pPr>
              <a:defRPr sz="1764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512094"/>
            <a:ext cx="2902585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63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336021"/>
            <a:ext cx="2902585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725712"/>
            <a:ext cx="4556016" cy="3581889"/>
          </a:xfrm>
        </p:spPr>
        <p:txBody>
          <a:bodyPr anchor="t"/>
          <a:lstStyle>
            <a:lvl1pPr marL="0" indent="0">
              <a:buNone/>
              <a:defRPr sz="2352"/>
            </a:lvl1pPr>
            <a:lvl2pPr marL="336042" indent="0">
              <a:buNone/>
              <a:defRPr sz="2058"/>
            </a:lvl2pPr>
            <a:lvl3pPr marL="672084" indent="0">
              <a:buNone/>
              <a:defRPr sz="1764"/>
            </a:lvl3pPr>
            <a:lvl4pPr marL="1008126" indent="0">
              <a:buNone/>
              <a:defRPr sz="1470"/>
            </a:lvl4pPr>
            <a:lvl5pPr marL="1344168" indent="0">
              <a:buNone/>
              <a:defRPr sz="1470"/>
            </a:lvl5pPr>
            <a:lvl6pPr marL="1680210" indent="0">
              <a:buNone/>
              <a:defRPr sz="1470"/>
            </a:lvl6pPr>
            <a:lvl7pPr marL="2016252" indent="0">
              <a:buNone/>
              <a:defRPr sz="1470"/>
            </a:lvl7pPr>
            <a:lvl8pPr marL="2352294" indent="0">
              <a:buNone/>
              <a:defRPr sz="1470"/>
            </a:lvl8pPr>
            <a:lvl9pPr marL="2688336" indent="0">
              <a:buNone/>
              <a:defRPr sz="147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512094"/>
            <a:ext cx="2902585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25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8" y="268350"/>
            <a:ext cx="7762102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8" y="1341750"/>
            <a:ext cx="7762102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A87EF-9B21-4FFF-A1E6-65937E8AA253}" type="datetimeFigureOut">
              <a:rPr lang="zh-CN" altLang="en-US" smtClean="0"/>
              <a:t>2019/12/12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7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672084" rtl="0" eaLnBrk="1" latinLnBrk="0" hangingPunct="1">
        <a:lnSpc>
          <a:spcPct val="90000"/>
        </a:lnSpc>
        <a:spcBef>
          <a:spcPct val="0"/>
        </a:spcBef>
        <a:buNone/>
        <a:defRPr sz="32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021" indent="-168021" algn="l" defTabSz="672084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614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512189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848231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427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635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604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812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4168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625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229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833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10E05-911A-4CA9-9765-A3D444846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8" cy="50397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0AAD70-F77A-455B-86B8-082803CAE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"/>
            <a:ext cx="8999538" cy="5039741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96AF2B3B-F5F6-46F0-9842-C3AEBB5A3174}"/>
              </a:ext>
            </a:extLst>
          </p:cNvPr>
          <p:cNvSpPr txBox="1"/>
          <p:nvPr/>
        </p:nvSpPr>
        <p:spPr>
          <a:xfrm>
            <a:off x="3625012" y="536622"/>
            <a:ext cx="4032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37B3AD"/>
                </a:solidFill>
                <a:latin typeface="MKaiHKS-Medium" panose="00000600000000000000" pitchFamily="50" charset="-128"/>
                <a:ea typeface="MKaiHKS-Medium" panose="00000600000000000000" pitchFamily="50" charset="-128"/>
                <a:cs typeface="+mn-ea"/>
                <a:sym typeface="+mn-lt"/>
              </a:rPr>
              <a:t>华师易生活</a:t>
            </a: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D7503B05-FC07-49AA-9CF7-EE756F938172}"/>
              </a:ext>
            </a:extLst>
          </p:cNvPr>
          <p:cNvSpPr txBox="1"/>
          <p:nvPr/>
        </p:nvSpPr>
        <p:spPr>
          <a:xfrm>
            <a:off x="4581322" y="1609906"/>
            <a:ext cx="2119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37B3AD"/>
                </a:solidFill>
                <a:latin typeface="A-OTF Nachin Std Regular" panose="02020400000000000000" pitchFamily="18" charset="-128"/>
                <a:ea typeface="A-OTF Nachin Std Regular" panose="02020400000000000000" pitchFamily="18" charset="-128"/>
                <a:cs typeface="Adobe Arabic" panose="02040503050201020203" pitchFamily="18" charset="-78"/>
                <a:sym typeface="+mn-lt"/>
              </a:rPr>
              <a:t>UI</a:t>
            </a:r>
            <a:r>
              <a:rPr lang="zh-CN" altLang="en-US" sz="4800" b="1" dirty="0">
                <a:solidFill>
                  <a:srgbClr val="37B3AD"/>
                </a:solidFill>
                <a:latin typeface="A-OTF Nachin Std Regular" panose="02020400000000000000" pitchFamily="18" charset="-128"/>
                <a:ea typeface="A-OTF Nachin Std Regular" panose="02020400000000000000" pitchFamily="18" charset="-128"/>
                <a:cs typeface="Adobe Arabic" panose="02040503050201020203" pitchFamily="18" charset="-78"/>
                <a:sym typeface="+mn-lt"/>
              </a:rPr>
              <a:t>设计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F72A0A6-F3C8-439F-AD9E-FEFAA155F752}"/>
              </a:ext>
            </a:extLst>
          </p:cNvPr>
          <p:cNvSpPr txBox="1"/>
          <p:nvPr/>
        </p:nvSpPr>
        <p:spPr>
          <a:xfrm>
            <a:off x="3870122" y="2498524"/>
            <a:ext cx="386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rgbClr val="37B3AD"/>
                </a:solidFill>
                <a:latin typeface="MKaiHKS-Medium" panose="00000600000000000000" pitchFamily="50" charset="-128"/>
                <a:ea typeface="MKaiHKS-Medium" panose="00000600000000000000" pitchFamily="50" charset="-128"/>
                <a:cs typeface="Adobe Arabic" panose="02040503050201020203" pitchFamily="18" charset="-78"/>
                <a:sym typeface="+mn-lt"/>
              </a:rPr>
              <a:t>汇报人：黄倩欣 张金晶 吴君瑜</a:t>
            </a:r>
          </a:p>
        </p:txBody>
      </p:sp>
    </p:spTree>
    <p:extLst>
      <p:ext uri="{BB962C8B-B14F-4D97-AF65-F5344CB8AC3E}">
        <p14:creationId xmlns:p14="http://schemas.microsoft.com/office/powerpoint/2010/main" val="427293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29F2ED9-CB52-406E-B35E-5812F7F96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341" y="78977"/>
            <a:ext cx="2240146" cy="39824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D2F678-8FF3-4D87-A625-EDD3AADAE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6" y="78977"/>
            <a:ext cx="2240146" cy="39824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A056A8D-4914-4487-A4BF-E34BC1D1F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17" y="78977"/>
            <a:ext cx="2240146" cy="3982483"/>
          </a:xfrm>
          <a:prstGeom prst="rect">
            <a:avLst/>
          </a:prstGeom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3B6FA7A-25F1-4B57-AE0C-23A7A2E30F74}"/>
              </a:ext>
            </a:extLst>
          </p:cNvPr>
          <p:cNvCxnSpPr>
            <a:cxnSpLocks/>
          </p:cNvCxnSpPr>
          <p:nvPr/>
        </p:nvCxnSpPr>
        <p:spPr>
          <a:xfrm>
            <a:off x="2529840" y="1196340"/>
            <a:ext cx="1379220" cy="211296"/>
          </a:xfrm>
          <a:prstGeom prst="line">
            <a:avLst/>
          </a:prstGeom>
          <a:ln w="38100">
            <a:solidFill>
              <a:srgbClr val="37B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63C499E-50B9-408F-8A91-E8795DDE9E41}"/>
              </a:ext>
            </a:extLst>
          </p:cNvPr>
          <p:cNvCxnSpPr/>
          <p:nvPr/>
        </p:nvCxnSpPr>
        <p:spPr>
          <a:xfrm flipV="1">
            <a:off x="5111995" y="1856184"/>
            <a:ext cx="1342145" cy="150336"/>
          </a:xfrm>
          <a:prstGeom prst="line">
            <a:avLst/>
          </a:prstGeom>
          <a:ln w="38100">
            <a:solidFill>
              <a:srgbClr val="37B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4168973-320D-4FBC-9D20-003E79EEA191}"/>
              </a:ext>
            </a:extLst>
          </p:cNvPr>
          <p:cNvSpPr txBox="1"/>
          <p:nvPr/>
        </p:nvSpPr>
        <p:spPr>
          <a:xfrm>
            <a:off x="1659138" y="4253450"/>
            <a:ext cx="2604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D5FA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显示当前已发布的失物招领和寻物启事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4FF289F-6329-4FF5-B9F6-4346846C49AA}"/>
              </a:ext>
            </a:extLst>
          </p:cNvPr>
          <p:cNvCxnSpPr>
            <a:cxnSpLocks/>
          </p:cNvCxnSpPr>
          <p:nvPr/>
        </p:nvCxnSpPr>
        <p:spPr>
          <a:xfrm flipV="1">
            <a:off x="3127586" y="2453641"/>
            <a:ext cx="690034" cy="1799809"/>
          </a:xfrm>
          <a:prstGeom prst="line">
            <a:avLst/>
          </a:prstGeom>
          <a:ln w="38100">
            <a:solidFill>
              <a:srgbClr val="6174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C6DBCE4-5E6D-4366-A2D5-20521A0FFB62}"/>
              </a:ext>
            </a:extLst>
          </p:cNvPr>
          <p:cNvCxnSpPr>
            <a:cxnSpLocks/>
          </p:cNvCxnSpPr>
          <p:nvPr/>
        </p:nvCxnSpPr>
        <p:spPr>
          <a:xfrm flipH="1" flipV="1">
            <a:off x="4856258" y="3033793"/>
            <a:ext cx="429810" cy="1164827"/>
          </a:xfrm>
          <a:prstGeom prst="line">
            <a:avLst/>
          </a:prstGeom>
          <a:ln w="38100">
            <a:solidFill>
              <a:srgbClr val="6174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3F3A0CC-4D57-4BE9-A53E-4AAD8FFFC344}"/>
              </a:ext>
            </a:extLst>
          </p:cNvPr>
          <p:cNvSpPr txBox="1"/>
          <p:nvPr/>
        </p:nvSpPr>
        <p:spPr>
          <a:xfrm>
            <a:off x="4480984" y="4253450"/>
            <a:ext cx="2604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4D5FA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显示我曾经发布的失物招领和寻物启事</a:t>
            </a:r>
          </a:p>
        </p:txBody>
      </p:sp>
    </p:spTree>
    <p:extLst>
      <p:ext uri="{BB962C8B-B14F-4D97-AF65-F5344CB8AC3E}">
        <p14:creationId xmlns:p14="http://schemas.microsoft.com/office/powerpoint/2010/main" val="427398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DBB35B1-9551-432A-9043-062C6C55C5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99" y="1208970"/>
            <a:ext cx="1786252" cy="14249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853AE22-F0E6-42B1-9F42-99C13BCD6BCA}"/>
              </a:ext>
            </a:extLst>
          </p:cNvPr>
          <p:cNvSpPr txBox="1"/>
          <p:nvPr/>
        </p:nvSpPr>
        <p:spPr>
          <a:xfrm>
            <a:off x="2990790" y="2718010"/>
            <a:ext cx="3151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委托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0C1B2A-260C-4E17-AD37-CE486091A49C}"/>
              </a:ext>
            </a:extLst>
          </p:cNvPr>
          <p:cNvSpPr txBox="1"/>
          <p:nvPr/>
        </p:nvSpPr>
        <p:spPr>
          <a:xfrm>
            <a:off x="3730989" y="1149483"/>
            <a:ext cx="1347793" cy="165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143" b="1" dirty="0">
                <a:solidFill>
                  <a:schemeClr val="bg1"/>
                </a:solidFill>
                <a:latin typeface="Impact" panose="020B0806030902050204" pitchFamily="34" charset="0"/>
                <a:ea typeface="方正兰亭粗黑简体" panose="02000000000000000000" pitchFamily="2" charset="-122"/>
              </a:rPr>
              <a:t>5</a:t>
            </a:r>
            <a:endParaRPr lang="zh-CN" altLang="en-US" sz="10143" b="1" dirty="0">
              <a:solidFill>
                <a:schemeClr val="bg1"/>
              </a:solidFill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132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4EF9C0-16AB-4C6C-9B8B-2EC9E6EBC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338" y="251460"/>
            <a:ext cx="2400299" cy="42671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D77938-A55D-4D55-899B-28205335B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1" y="251460"/>
            <a:ext cx="2400299" cy="4267199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168C9FD-84BE-4DEF-8EE5-6937DDD54740}"/>
              </a:ext>
            </a:extLst>
          </p:cNvPr>
          <p:cNvCxnSpPr>
            <a:cxnSpLocks/>
          </p:cNvCxnSpPr>
          <p:nvPr/>
        </p:nvCxnSpPr>
        <p:spPr>
          <a:xfrm flipH="1" flipV="1">
            <a:off x="2453640" y="1379220"/>
            <a:ext cx="1440180" cy="243840"/>
          </a:xfrm>
          <a:prstGeom prst="line">
            <a:avLst/>
          </a:prstGeom>
          <a:ln w="38100">
            <a:solidFill>
              <a:srgbClr val="37B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0F452B0-C738-4C7E-92AF-8F303DDB424E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181600" y="1307217"/>
            <a:ext cx="1226820" cy="849244"/>
          </a:xfrm>
          <a:prstGeom prst="line">
            <a:avLst/>
          </a:prstGeom>
          <a:ln w="38100">
            <a:solidFill>
              <a:srgbClr val="37B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D4F32A2-B34D-44F5-B320-DCE8580BC8C9}"/>
              </a:ext>
            </a:extLst>
          </p:cNvPr>
          <p:cNvSpPr txBox="1"/>
          <p:nvPr/>
        </p:nvSpPr>
        <p:spPr>
          <a:xfrm>
            <a:off x="6408420" y="953274"/>
            <a:ext cx="2099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显示当前已发布的委托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9A95ABA-3CF7-4F56-B117-0A23412C1D3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090160" y="2869317"/>
            <a:ext cx="1226820" cy="582543"/>
          </a:xfrm>
          <a:prstGeom prst="line">
            <a:avLst/>
          </a:prstGeom>
          <a:ln w="38100">
            <a:solidFill>
              <a:srgbClr val="37B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C12A888-D7D2-4474-A7BC-0B4218460F47}"/>
              </a:ext>
            </a:extLst>
          </p:cNvPr>
          <p:cNvSpPr txBox="1"/>
          <p:nvPr/>
        </p:nvSpPr>
        <p:spPr>
          <a:xfrm>
            <a:off x="6316980" y="3097917"/>
            <a:ext cx="2099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查看我曾经发布的委托</a:t>
            </a:r>
          </a:p>
        </p:txBody>
      </p:sp>
    </p:spTree>
    <p:extLst>
      <p:ext uri="{BB962C8B-B14F-4D97-AF65-F5344CB8AC3E}">
        <p14:creationId xmlns:p14="http://schemas.microsoft.com/office/powerpoint/2010/main" val="89020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DBB35B1-9551-432A-9043-062C6C55C5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99" y="1208970"/>
            <a:ext cx="1786252" cy="14249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853AE22-F0E6-42B1-9F42-99C13BCD6BCA}"/>
              </a:ext>
            </a:extLst>
          </p:cNvPr>
          <p:cNvSpPr txBox="1"/>
          <p:nvPr/>
        </p:nvSpPr>
        <p:spPr>
          <a:xfrm>
            <a:off x="2990790" y="2718010"/>
            <a:ext cx="3151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常用网站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0C1B2A-260C-4E17-AD37-CE486091A49C}"/>
              </a:ext>
            </a:extLst>
          </p:cNvPr>
          <p:cNvSpPr txBox="1"/>
          <p:nvPr/>
        </p:nvSpPr>
        <p:spPr>
          <a:xfrm>
            <a:off x="3730989" y="1149483"/>
            <a:ext cx="1347793" cy="165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143" b="1" dirty="0">
                <a:solidFill>
                  <a:schemeClr val="bg1"/>
                </a:solidFill>
                <a:latin typeface="Impact" panose="020B0806030902050204" pitchFamily="34" charset="0"/>
                <a:ea typeface="方正兰亭粗黑简体" panose="02000000000000000000" pitchFamily="2" charset="-122"/>
              </a:rPr>
              <a:t>6</a:t>
            </a:r>
            <a:endParaRPr lang="zh-CN" altLang="en-US" sz="10143" b="1" dirty="0">
              <a:solidFill>
                <a:schemeClr val="bg1"/>
              </a:solidFill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990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头: 右 6">
            <a:extLst>
              <a:ext uri="{FF2B5EF4-FFF2-40B4-BE49-F238E27FC236}">
                <a16:creationId xmlns:a16="http://schemas.microsoft.com/office/drawing/2014/main" id="{38326940-BA5F-4C9C-8744-D76BE6E9AD9F}"/>
              </a:ext>
            </a:extLst>
          </p:cNvPr>
          <p:cNvSpPr/>
          <p:nvPr/>
        </p:nvSpPr>
        <p:spPr>
          <a:xfrm>
            <a:off x="4175760" y="1096357"/>
            <a:ext cx="556260" cy="230833"/>
          </a:xfrm>
          <a:prstGeom prst="rightArrow">
            <a:avLst/>
          </a:prstGeom>
          <a:solidFill>
            <a:srgbClr val="37B3AD"/>
          </a:solidFill>
          <a:ln>
            <a:solidFill>
              <a:srgbClr val="37B3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0BD5CC6-8E33-4A3A-9CE2-9DB30EBD6E39}"/>
              </a:ext>
            </a:extLst>
          </p:cNvPr>
          <p:cNvSpPr txBox="1"/>
          <p:nvPr/>
        </p:nvSpPr>
        <p:spPr>
          <a:xfrm>
            <a:off x="4994119" y="634692"/>
            <a:ext cx="1520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使用</a:t>
            </a:r>
            <a:r>
              <a:rPr lang="en-US" altLang="zh-CN" sz="2400" dirty="0" err="1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webview</a:t>
            </a:r>
            <a:r>
              <a:rPr lang="zh-CN" altLang="en-US" sz="24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打开网页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2076DC-32A2-4ACD-892A-F30818C01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05" y="119855"/>
            <a:ext cx="2700338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6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10E05-911A-4CA9-9765-A3D444846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8" cy="50397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0AAD70-F77A-455B-86B8-082803CAE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"/>
            <a:ext cx="8999538" cy="5039741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D7503B05-FC07-49AA-9CF7-EE756F938172}"/>
              </a:ext>
            </a:extLst>
          </p:cNvPr>
          <p:cNvSpPr txBox="1"/>
          <p:nvPr/>
        </p:nvSpPr>
        <p:spPr>
          <a:xfrm>
            <a:off x="3345180" y="1108122"/>
            <a:ext cx="54076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37B3AD"/>
                </a:solidFill>
                <a:latin typeface="A-OTF Nachin Std Regular" panose="02020400000000000000" pitchFamily="18" charset="-128"/>
                <a:ea typeface="A-OTF Nachin Std Regular" panose="02020400000000000000" pitchFamily="18" charset="-128"/>
                <a:cs typeface="Adobe Arabic" panose="02040503050201020203" pitchFamily="18" charset="-78"/>
                <a:sym typeface="+mn-lt"/>
              </a:rPr>
              <a:t>谢谢您的观看</a:t>
            </a:r>
          </a:p>
        </p:txBody>
      </p:sp>
    </p:spTree>
    <p:extLst>
      <p:ext uri="{BB962C8B-B14F-4D97-AF65-F5344CB8AC3E}">
        <p14:creationId xmlns:p14="http://schemas.microsoft.com/office/powerpoint/2010/main" val="286965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C94F4969-FC42-4B9F-8C35-533B9F417C4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45" y="1403858"/>
            <a:ext cx="3134037" cy="250012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9A1E9A7-85C7-45A5-B96C-44BE6EB3431B}"/>
              </a:ext>
            </a:extLst>
          </p:cNvPr>
          <p:cNvSpPr/>
          <p:nvPr/>
        </p:nvSpPr>
        <p:spPr>
          <a:xfrm>
            <a:off x="1569827" y="1849342"/>
            <a:ext cx="1928424" cy="10876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dist"/>
            <a:r>
              <a:rPr lang="zh-CN" altLang="en-US" sz="6468" kern="1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anose="02020603050405020304" pitchFamily="18" charset="0"/>
              </a:rPr>
              <a:t>目录</a:t>
            </a:r>
            <a:endParaRPr lang="zh-CN" altLang="zh-CN" sz="6468" kern="1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8C77EE0-B51E-4EFB-A545-D57E19B08894}"/>
              </a:ext>
            </a:extLst>
          </p:cNvPr>
          <p:cNvSpPr txBox="1"/>
          <p:nvPr/>
        </p:nvSpPr>
        <p:spPr>
          <a:xfrm>
            <a:off x="1631195" y="2867738"/>
            <a:ext cx="1867056" cy="45429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52" dirty="0">
                <a:solidFill>
                  <a:schemeClr val="bg1"/>
                </a:solidFill>
                <a:latin typeface="造字工房悦黑演示版常规体" pitchFamily="50" charset="-122"/>
                <a:ea typeface="造字工房悦黑演示版常规体" pitchFamily="50" charset="-122"/>
              </a:rPr>
              <a:t>CONTENTS</a:t>
            </a:r>
            <a:endParaRPr lang="zh-CN" altLang="en-US" sz="2352" dirty="0">
              <a:solidFill>
                <a:schemeClr val="bg1"/>
              </a:solidFill>
              <a:latin typeface="造字工房悦黑演示版常规体" pitchFamily="50" charset="-122"/>
              <a:ea typeface="造字工房悦黑演示版常规体" pitchFamily="50" charset="-122"/>
            </a:endParaRPr>
          </a:p>
        </p:txBody>
      </p:sp>
      <p:sp>
        <p:nvSpPr>
          <p:cNvPr id="20" name="圆角矩形 4">
            <a:extLst>
              <a:ext uri="{FF2B5EF4-FFF2-40B4-BE49-F238E27FC236}">
                <a16:creationId xmlns:a16="http://schemas.microsoft.com/office/drawing/2014/main" id="{09D422A3-1DFE-4F37-B890-5DB3147D7BF2}"/>
              </a:ext>
            </a:extLst>
          </p:cNvPr>
          <p:cNvSpPr/>
          <p:nvPr/>
        </p:nvSpPr>
        <p:spPr>
          <a:xfrm>
            <a:off x="4765263" y="587278"/>
            <a:ext cx="3130924" cy="495534"/>
          </a:xfrm>
          <a:prstGeom prst="roundRect">
            <a:avLst/>
          </a:prstGeom>
          <a:solidFill>
            <a:srgbClr val="37B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262BC03-314A-4FD5-8E9D-13573CE65410}"/>
              </a:ext>
            </a:extLst>
          </p:cNvPr>
          <p:cNvSpPr/>
          <p:nvPr/>
        </p:nvSpPr>
        <p:spPr>
          <a:xfrm>
            <a:off x="4860420" y="606643"/>
            <a:ext cx="454609" cy="4459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697FD7F-438F-40D6-8215-A8F591212A32}"/>
              </a:ext>
            </a:extLst>
          </p:cNvPr>
          <p:cNvSpPr txBox="1"/>
          <p:nvPr/>
        </p:nvSpPr>
        <p:spPr>
          <a:xfrm>
            <a:off x="4882411" y="573797"/>
            <a:ext cx="373413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46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1</a:t>
            </a:r>
            <a:endParaRPr lang="zh-CN" altLang="en-US" sz="2646" dirty="0">
              <a:solidFill>
                <a:srgbClr val="37B3AD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A5C8130-3422-427F-92CC-05CEC1C8EBF2}"/>
              </a:ext>
            </a:extLst>
          </p:cNvPr>
          <p:cNvSpPr txBox="1"/>
          <p:nvPr/>
        </p:nvSpPr>
        <p:spPr>
          <a:xfrm>
            <a:off x="5416342" y="632278"/>
            <a:ext cx="236494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52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登录和注册</a:t>
            </a:r>
          </a:p>
        </p:txBody>
      </p:sp>
      <p:sp>
        <p:nvSpPr>
          <p:cNvPr id="24" name="圆角矩形 8">
            <a:extLst>
              <a:ext uri="{FF2B5EF4-FFF2-40B4-BE49-F238E27FC236}">
                <a16:creationId xmlns:a16="http://schemas.microsoft.com/office/drawing/2014/main" id="{B3846044-ED85-4D65-98E3-86DA1271A2A2}"/>
              </a:ext>
            </a:extLst>
          </p:cNvPr>
          <p:cNvSpPr/>
          <p:nvPr/>
        </p:nvSpPr>
        <p:spPr>
          <a:xfrm>
            <a:off x="4765263" y="1292025"/>
            <a:ext cx="3130924" cy="495534"/>
          </a:xfrm>
          <a:prstGeom prst="roundRect">
            <a:avLst/>
          </a:prstGeom>
          <a:solidFill>
            <a:srgbClr val="37B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4937381-9230-472B-9823-D0F16A848C77}"/>
              </a:ext>
            </a:extLst>
          </p:cNvPr>
          <p:cNvSpPr/>
          <p:nvPr/>
        </p:nvSpPr>
        <p:spPr>
          <a:xfrm>
            <a:off x="4860420" y="1311389"/>
            <a:ext cx="454609" cy="4459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91DB13E-D6A5-4C4E-ABD9-6ADC90B411CE}"/>
              </a:ext>
            </a:extLst>
          </p:cNvPr>
          <p:cNvSpPr txBox="1"/>
          <p:nvPr/>
        </p:nvSpPr>
        <p:spPr>
          <a:xfrm>
            <a:off x="4882411" y="1278543"/>
            <a:ext cx="373413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46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2</a:t>
            </a:r>
            <a:endParaRPr lang="zh-CN" altLang="en-US" sz="2646" dirty="0">
              <a:solidFill>
                <a:srgbClr val="37B3AD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DC52BC7-6961-453E-9411-27F22FE1A557}"/>
              </a:ext>
            </a:extLst>
          </p:cNvPr>
          <p:cNvSpPr txBox="1"/>
          <p:nvPr/>
        </p:nvSpPr>
        <p:spPr>
          <a:xfrm>
            <a:off x="5416342" y="1337024"/>
            <a:ext cx="236494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52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主界面</a:t>
            </a:r>
          </a:p>
        </p:txBody>
      </p:sp>
      <p:sp>
        <p:nvSpPr>
          <p:cNvPr id="28" name="圆角矩形 12">
            <a:extLst>
              <a:ext uri="{FF2B5EF4-FFF2-40B4-BE49-F238E27FC236}">
                <a16:creationId xmlns:a16="http://schemas.microsoft.com/office/drawing/2014/main" id="{775C3798-2857-4381-8FE9-9622DC36486A}"/>
              </a:ext>
            </a:extLst>
          </p:cNvPr>
          <p:cNvSpPr/>
          <p:nvPr/>
        </p:nvSpPr>
        <p:spPr>
          <a:xfrm>
            <a:off x="4767451" y="2006165"/>
            <a:ext cx="3130924" cy="495534"/>
          </a:xfrm>
          <a:prstGeom prst="roundRect">
            <a:avLst/>
          </a:prstGeom>
          <a:solidFill>
            <a:srgbClr val="37B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DA6C08E-F4E3-41BE-B123-9B887D2A0586}"/>
              </a:ext>
            </a:extLst>
          </p:cNvPr>
          <p:cNvSpPr/>
          <p:nvPr/>
        </p:nvSpPr>
        <p:spPr>
          <a:xfrm>
            <a:off x="4862609" y="2025529"/>
            <a:ext cx="454609" cy="4459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64BE2A-AEC8-4C81-95A0-AAC05A19DF03}"/>
              </a:ext>
            </a:extLst>
          </p:cNvPr>
          <p:cNvSpPr txBox="1"/>
          <p:nvPr/>
        </p:nvSpPr>
        <p:spPr>
          <a:xfrm>
            <a:off x="4884600" y="1992683"/>
            <a:ext cx="373413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46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3</a:t>
            </a:r>
            <a:endParaRPr lang="zh-CN" altLang="en-US" sz="2646" dirty="0">
              <a:solidFill>
                <a:srgbClr val="37B3AD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77E6E7F-BF9F-4702-A145-16252CAA8013}"/>
              </a:ext>
            </a:extLst>
          </p:cNvPr>
          <p:cNvSpPr txBox="1"/>
          <p:nvPr/>
        </p:nvSpPr>
        <p:spPr>
          <a:xfrm>
            <a:off x="5418531" y="2051164"/>
            <a:ext cx="236494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52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课堂签到</a:t>
            </a:r>
          </a:p>
        </p:txBody>
      </p:sp>
      <p:sp>
        <p:nvSpPr>
          <p:cNvPr id="32" name="圆角矩形 16">
            <a:extLst>
              <a:ext uri="{FF2B5EF4-FFF2-40B4-BE49-F238E27FC236}">
                <a16:creationId xmlns:a16="http://schemas.microsoft.com/office/drawing/2014/main" id="{A0FDC597-DFAE-4D03-8CD6-7C08766B5C7B}"/>
              </a:ext>
            </a:extLst>
          </p:cNvPr>
          <p:cNvSpPr/>
          <p:nvPr/>
        </p:nvSpPr>
        <p:spPr>
          <a:xfrm>
            <a:off x="4767451" y="2710911"/>
            <a:ext cx="3130924" cy="495534"/>
          </a:xfrm>
          <a:prstGeom prst="roundRect">
            <a:avLst/>
          </a:prstGeom>
          <a:solidFill>
            <a:srgbClr val="37B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F7BFE5CD-BC91-403A-9259-3C7BDF0D6684}"/>
              </a:ext>
            </a:extLst>
          </p:cNvPr>
          <p:cNvSpPr/>
          <p:nvPr/>
        </p:nvSpPr>
        <p:spPr>
          <a:xfrm>
            <a:off x="4862609" y="2730275"/>
            <a:ext cx="454609" cy="4459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66A05A8-E0BC-4613-BE9D-9B8F4AA7F267}"/>
              </a:ext>
            </a:extLst>
          </p:cNvPr>
          <p:cNvSpPr txBox="1"/>
          <p:nvPr/>
        </p:nvSpPr>
        <p:spPr>
          <a:xfrm>
            <a:off x="4884600" y="2697429"/>
            <a:ext cx="373413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46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4</a:t>
            </a:r>
            <a:endParaRPr lang="zh-CN" altLang="en-US" sz="2646" dirty="0">
              <a:solidFill>
                <a:srgbClr val="37B3AD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14313D6-23A0-4993-A220-0BB4FC707932}"/>
              </a:ext>
            </a:extLst>
          </p:cNvPr>
          <p:cNvSpPr txBox="1"/>
          <p:nvPr/>
        </p:nvSpPr>
        <p:spPr>
          <a:xfrm>
            <a:off x="5418531" y="2755911"/>
            <a:ext cx="236494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52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失物招领</a:t>
            </a:r>
          </a:p>
        </p:txBody>
      </p:sp>
      <p:sp>
        <p:nvSpPr>
          <p:cNvPr id="36" name="圆角矩形 16">
            <a:extLst>
              <a:ext uri="{FF2B5EF4-FFF2-40B4-BE49-F238E27FC236}">
                <a16:creationId xmlns:a16="http://schemas.microsoft.com/office/drawing/2014/main" id="{B321299C-CBB2-474B-AD46-791A786B994B}"/>
              </a:ext>
            </a:extLst>
          </p:cNvPr>
          <p:cNvSpPr/>
          <p:nvPr/>
        </p:nvSpPr>
        <p:spPr>
          <a:xfrm>
            <a:off x="4775071" y="3427191"/>
            <a:ext cx="3130924" cy="495534"/>
          </a:xfrm>
          <a:prstGeom prst="roundRect">
            <a:avLst/>
          </a:prstGeom>
          <a:solidFill>
            <a:srgbClr val="37B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35631E4-B611-4029-94EE-B26ECB12FF1B}"/>
              </a:ext>
            </a:extLst>
          </p:cNvPr>
          <p:cNvSpPr/>
          <p:nvPr/>
        </p:nvSpPr>
        <p:spPr>
          <a:xfrm>
            <a:off x="4870229" y="3446555"/>
            <a:ext cx="454609" cy="4459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9E0AD29-B81C-4AD0-8201-4A7B14BEBA6D}"/>
              </a:ext>
            </a:extLst>
          </p:cNvPr>
          <p:cNvSpPr txBox="1"/>
          <p:nvPr/>
        </p:nvSpPr>
        <p:spPr>
          <a:xfrm>
            <a:off x="4892220" y="3413709"/>
            <a:ext cx="373413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46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5</a:t>
            </a:r>
            <a:endParaRPr lang="zh-CN" altLang="en-US" sz="2646" dirty="0">
              <a:solidFill>
                <a:srgbClr val="37B3AD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0406B36-8202-4ED3-8B65-15818E0B7DC5}"/>
              </a:ext>
            </a:extLst>
          </p:cNvPr>
          <p:cNvSpPr txBox="1"/>
          <p:nvPr/>
        </p:nvSpPr>
        <p:spPr>
          <a:xfrm>
            <a:off x="5426151" y="3472191"/>
            <a:ext cx="236494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52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委托</a:t>
            </a:r>
          </a:p>
        </p:txBody>
      </p:sp>
      <p:sp>
        <p:nvSpPr>
          <p:cNvPr id="40" name="圆角矩形 16">
            <a:extLst>
              <a:ext uri="{FF2B5EF4-FFF2-40B4-BE49-F238E27FC236}">
                <a16:creationId xmlns:a16="http://schemas.microsoft.com/office/drawing/2014/main" id="{39F6A9F9-FE1D-4F61-8DC4-A68FDC0DEC82}"/>
              </a:ext>
            </a:extLst>
          </p:cNvPr>
          <p:cNvSpPr/>
          <p:nvPr/>
        </p:nvSpPr>
        <p:spPr>
          <a:xfrm>
            <a:off x="4767451" y="4128231"/>
            <a:ext cx="3130924" cy="495534"/>
          </a:xfrm>
          <a:prstGeom prst="roundRect">
            <a:avLst/>
          </a:prstGeom>
          <a:solidFill>
            <a:srgbClr val="37B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7784FE1E-EAEA-4131-9B9D-A6BE872CD9AD}"/>
              </a:ext>
            </a:extLst>
          </p:cNvPr>
          <p:cNvSpPr/>
          <p:nvPr/>
        </p:nvSpPr>
        <p:spPr>
          <a:xfrm>
            <a:off x="4862609" y="4147595"/>
            <a:ext cx="454609" cy="4459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C94CA9F-2003-465A-986F-3E506A025560}"/>
              </a:ext>
            </a:extLst>
          </p:cNvPr>
          <p:cNvSpPr txBox="1"/>
          <p:nvPr/>
        </p:nvSpPr>
        <p:spPr>
          <a:xfrm>
            <a:off x="4884600" y="4114749"/>
            <a:ext cx="373413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46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6</a:t>
            </a:r>
            <a:endParaRPr lang="zh-CN" altLang="en-US" sz="2646" dirty="0">
              <a:solidFill>
                <a:srgbClr val="37B3AD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4BD30C4-2B4B-4AE3-B427-9F1E9E038783}"/>
              </a:ext>
            </a:extLst>
          </p:cNvPr>
          <p:cNvSpPr txBox="1"/>
          <p:nvPr/>
        </p:nvSpPr>
        <p:spPr>
          <a:xfrm>
            <a:off x="5418531" y="4173231"/>
            <a:ext cx="236494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52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常用网站</a:t>
            </a:r>
          </a:p>
        </p:txBody>
      </p:sp>
    </p:spTree>
    <p:extLst>
      <p:ext uri="{BB962C8B-B14F-4D97-AF65-F5344CB8AC3E}">
        <p14:creationId xmlns:p14="http://schemas.microsoft.com/office/powerpoint/2010/main" val="23280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DBB35B1-9551-432A-9043-062C6C55C5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99" y="1208970"/>
            <a:ext cx="1786252" cy="14249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853AE22-F0E6-42B1-9F42-99C13BCD6BCA}"/>
              </a:ext>
            </a:extLst>
          </p:cNvPr>
          <p:cNvSpPr txBox="1"/>
          <p:nvPr/>
        </p:nvSpPr>
        <p:spPr>
          <a:xfrm>
            <a:off x="2990790" y="2718010"/>
            <a:ext cx="3151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登陆和注册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0C1B2A-260C-4E17-AD37-CE486091A49C}"/>
              </a:ext>
            </a:extLst>
          </p:cNvPr>
          <p:cNvSpPr txBox="1"/>
          <p:nvPr/>
        </p:nvSpPr>
        <p:spPr>
          <a:xfrm>
            <a:off x="3730989" y="1149483"/>
            <a:ext cx="1347793" cy="165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143" b="1" dirty="0">
                <a:solidFill>
                  <a:schemeClr val="bg1"/>
                </a:solidFill>
                <a:latin typeface="Impact" panose="020B0806030902050204" pitchFamily="34" charset="0"/>
                <a:ea typeface="方正兰亭粗黑简体" panose="02000000000000000000" pitchFamily="2" charset="-122"/>
              </a:rPr>
              <a:t>1</a:t>
            </a:r>
            <a:endParaRPr lang="zh-CN" altLang="en-US" sz="10143" b="1" dirty="0">
              <a:solidFill>
                <a:schemeClr val="bg1"/>
              </a:solidFill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603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A10B4D3-5A77-47A6-9015-2783F4FC6C9F}"/>
              </a:ext>
            </a:extLst>
          </p:cNvPr>
          <p:cNvSpPr txBox="1"/>
          <p:nvPr/>
        </p:nvSpPr>
        <p:spPr>
          <a:xfrm>
            <a:off x="1995370" y="211514"/>
            <a:ext cx="1162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登录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A53718-DAEF-4B59-9657-6BA2FB4E765A}"/>
              </a:ext>
            </a:extLst>
          </p:cNvPr>
          <p:cNvSpPr txBox="1"/>
          <p:nvPr/>
        </p:nvSpPr>
        <p:spPr>
          <a:xfrm>
            <a:off x="6066042" y="211514"/>
            <a:ext cx="1162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注册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81C4D5-436C-444F-8F2C-7B2CA40B3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993" y="673179"/>
            <a:ext cx="2337536" cy="41556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CA56C5-DAD3-47B0-98E5-5DEFC473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665" y="673179"/>
            <a:ext cx="2337536" cy="415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5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DBB35B1-9551-432A-9043-062C6C55C5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99" y="1208970"/>
            <a:ext cx="1786252" cy="14249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853AE22-F0E6-42B1-9F42-99C13BCD6BCA}"/>
              </a:ext>
            </a:extLst>
          </p:cNvPr>
          <p:cNvSpPr txBox="1"/>
          <p:nvPr/>
        </p:nvSpPr>
        <p:spPr>
          <a:xfrm>
            <a:off x="2990790" y="2718010"/>
            <a:ext cx="3151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主界面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0C1B2A-260C-4E17-AD37-CE486091A49C}"/>
              </a:ext>
            </a:extLst>
          </p:cNvPr>
          <p:cNvSpPr txBox="1"/>
          <p:nvPr/>
        </p:nvSpPr>
        <p:spPr>
          <a:xfrm>
            <a:off x="3730989" y="1149483"/>
            <a:ext cx="1347793" cy="165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143" b="1" dirty="0">
                <a:solidFill>
                  <a:schemeClr val="bg1"/>
                </a:solidFill>
                <a:latin typeface="Impact" panose="020B0806030902050204" pitchFamily="34" charset="0"/>
                <a:ea typeface="方正兰亭粗黑简体" panose="02000000000000000000" pitchFamily="2" charset="-122"/>
              </a:rPr>
              <a:t>2</a:t>
            </a:r>
            <a:endParaRPr lang="zh-CN" altLang="en-US" sz="10143" b="1" dirty="0">
              <a:solidFill>
                <a:schemeClr val="bg1"/>
              </a:solidFill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008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61653AA-8614-4D93-8A11-0C06854C6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925" y="274319"/>
            <a:ext cx="2597468" cy="4617721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590DC48-A032-405B-9787-BD9566995C19}"/>
              </a:ext>
            </a:extLst>
          </p:cNvPr>
          <p:cNvCxnSpPr/>
          <p:nvPr/>
        </p:nvCxnSpPr>
        <p:spPr>
          <a:xfrm flipV="1">
            <a:off x="4526280" y="1859280"/>
            <a:ext cx="1043940" cy="213360"/>
          </a:xfrm>
          <a:prstGeom prst="line">
            <a:avLst/>
          </a:prstGeom>
          <a:ln w="38100">
            <a:solidFill>
              <a:srgbClr val="37B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0E188FD-2013-4C2A-8354-38FA9C4E8AC2}"/>
              </a:ext>
            </a:extLst>
          </p:cNvPr>
          <p:cNvSpPr txBox="1"/>
          <p:nvPr/>
        </p:nvSpPr>
        <p:spPr>
          <a:xfrm>
            <a:off x="5570220" y="1610975"/>
            <a:ext cx="209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四个功能模块</a:t>
            </a:r>
          </a:p>
        </p:txBody>
      </p:sp>
    </p:spTree>
    <p:extLst>
      <p:ext uri="{BB962C8B-B14F-4D97-AF65-F5344CB8AC3E}">
        <p14:creationId xmlns:p14="http://schemas.microsoft.com/office/powerpoint/2010/main" val="163451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DBB35B1-9551-432A-9043-062C6C55C5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99" y="1208970"/>
            <a:ext cx="1786252" cy="14249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853AE22-F0E6-42B1-9F42-99C13BCD6BCA}"/>
              </a:ext>
            </a:extLst>
          </p:cNvPr>
          <p:cNvSpPr txBox="1"/>
          <p:nvPr/>
        </p:nvSpPr>
        <p:spPr>
          <a:xfrm>
            <a:off x="2990790" y="2718010"/>
            <a:ext cx="3151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课堂签到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0C1B2A-260C-4E17-AD37-CE486091A49C}"/>
              </a:ext>
            </a:extLst>
          </p:cNvPr>
          <p:cNvSpPr txBox="1"/>
          <p:nvPr/>
        </p:nvSpPr>
        <p:spPr>
          <a:xfrm>
            <a:off x="3730989" y="1149483"/>
            <a:ext cx="1347793" cy="165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143" b="1" dirty="0">
                <a:solidFill>
                  <a:schemeClr val="bg1"/>
                </a:solidFill>
                <a:latin typeface="Impact" panose="020B0806030902050204" pitchFamily="34" charset="0"/>
                <a:ea typeface="方正兰亭粗黑简体" panose="02000000000000000000" pitchFamily="2" charset="-122"/>
              </a:rPr>
              <a:t>3</a:t>
            </a:r>
            <a:endParaRPr lang="zh-CN" altLang="en-US" sz="10143" b="1" dirty="0">
              <a:solidFill>
                <a:schemeClr val="bg1"/>
              </a:solidFill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142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EE8E440-594E-41BB-B3BC-0D33600E9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01" y="137160"/>
            <a:ext cx="2577757" cy="45826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F6277B5-74AF-40D6-BA0F-F391CBEE0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473" y="137160"/>
            <a:ext cx="2577757" cy="4582679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1AB9805-E13B-464F-8FAB-1215F9D8335C}"/>
              </a:ext>
            </a:extLst>
          </p:cNvPr>
          <p:cNvCxnSpPr/>
          <p:nvPr/>
        </p:nvCxnSpPr>
        <p:spPr>
          <a:xfrm flipH="1" flipV="1">
            <a:off x="2758440" y="1203960"/>
            <a:ext cx="1295400" cy="457200"/>
          </a:xfrm>
          <a:prstGeom prst="line">
            <a:avLst/>
          </a:prstGeom>
          <a:ln w="38100">
            <a:solidFill>
              <a:srgbClr val="37B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9DC1183-C228-415A-AD34-3FD85DBD1D3D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5181600" y="1307217"/>
            <a:ext cx="1226820" cy="849244"/>
          </a:xfrm>
          <a:prstGeom prst="line">
            <a:avLst/>
          </a:prstGeom>
          <a:ln w="38100">
            <a:solidFill>
              <a:srgbClr val="37B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5C84CB1-9A07-49F6-8E8A-DA47FF836597}"/>
              </a:ext>
            </a:extLst>
          </p:cNvPr>
          <p:cNvSpPr txBox="1"/>
          <p:nvPr/>
        </p:nvSpPr>
        <p:spPr>
          <a:xfrm>
            <a:off x="6408420" y="953274"/>
            <a:ext cx="2099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显示当前可签到的课程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0A0374F-3C21-463B-B739-12BB4AFCEC95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181600" y="2368142"/>
            <a:ext cx="1226820" cy="353944"/>
          </a:xfrm>
          <a:prstGeom prst="line">
            <a:avLst/>
          </a:prstGeom>
          <a:ln w="38100">
            <a:solidFill>
              <a:srgbClr val="37B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8982922-B277-4462-835A-396BD39DC44E}"/>
              </a:ext>
            </a:extLst>
          </p:cNvPr>
          <p:cNvSpPr txBox="1"/>
          <p:nvPr/>
        </p:nvSpPr>
        <p:spPr>
          <a:xfrm>
            <a:off x="6408420" y="2014199"/>
            <a:ext cx="2099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查看我曾经创建的课程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3E3C04A-C127-4296-ADFF-D2EADD737F2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181600" y="3291840"/>
            <a:ext cx="1226820" cy="582543"/>
          </a:xfrm>
          <a:prstGeom prst="line">
            <a:avLst/>
          </a:prstGeom>
          <a:ln w="38100">
            <a:solidFill>
              <a:srgbClr val="37B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14BC22B-C015-4728-A6E0-1CB478098771}"/>
              </a:ext>
            </a:extLst>
          </p:cNvPr>
          <p:cNvSpPr txBox="1"/>
          <p:nvPr/>
        </p:nvSpPr>
        <p:spPr>
          <a:xfrm>
            <a:off x="6408420" y="3520440"/>
            <a:ext cx="2099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查看我曾经签到的课程</a:t>
            </a:r>
          </a:p>
        </p:txBody>
      </p:sp>
    </p:spTree>
    <p:extLst>
      <p:ext uri="{BB962C8B-B14F-4D97-AF65-F5344CB8AC3E}">
        <p14:creationId xmlns:p14="http://schemas.microsoft.com/office/powerpoint/2010/main" val="211211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DBB35B1-9551-432A-9043-062C6C55C5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99" y="1208970"/>
            <a:ext cx="1786252" cy="14249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853AE22-F0E6-42B1-9F42-99C13BCD6BCA}"/>
              </a:ext>
            </a:extLst>
          </p:cNvPr>
          <p:cNvSpPr txBox="1"/>
          <p:nvPr/>
        </p:nvSpPr>
        <p:spPr>
          <a:xfrm>
            <a:off x="2990790" y="2718010"/>
            <a:ext cx="3151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失物招领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0C1B2A-260C-4E17-AD37-CE486091A49C}"/>
              </a:ext>
            </a:extLst>
          </p:cNvPr>
          <p:cNvSpPr txBox="1"/>
          <p:nvPr/>
        </p:nvSpPr>
        <p:spPr>
          <a:xfrm>
            <a:off x="3730989" y="1149483"/>
            <a:ext cx="1347793" cy="165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143" b="1" dirty="0">
                <a:solidFill>
                  <a:schemeClr val="bg1"/>
                </a:solidFill>
                <a:latin typeface="Impact" panose="020B0806030902050204" pitchFamily="34" charset="0"/>
                <a:ea typeface="方正兰亭粗黑简体" panose="02000000000000000000" pitchFamily="2" charset="-122"/>
              </a:rPr>
              <a:t>4</a:t>
            </a:r>
            <a:endParaRPr lang="zh-CN" altLang="en-US" sz="10143" b="1" dirty="0">
              <a:solidFill>
                <a:schemeClr val="bg1"/>
              </a:solidFill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432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</TotalTime>
  <Words>129</Words>
  <Application>Microsoft Office PowerPoint</Application>
  <PresentationFormat>自定义</PresentationFormat>
  <Paragraphs>50</Paragraphs>
  <Slides>15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A-OTF Nachin Std Regular</vt:lpstr>
      <vt:lpstr>MKaiHKS-Medium</vt:lpstr>
      <vt:lpstr>等线</vt:lpstr>
      <vt:lpstr>方正兰亭粗黑简体</vt:lpstr>
      <vt:lpstr>造字工房悦黑演示版常规体</vt:lpstr>
      <vt:lpstr>Arial</vt:lpstr>
      <vt:lpstr>Calibri</vt:lpstr>
      <vt:lpstr>Calibri Light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Little East</dc:creator>
  <cp:lastModifiedBy>1072968156@qq.com</cp:lastModifiedBy>
  <cp:revision>91</cp:revision>
  <dcterms:created xsi:type="dcterms:W3CDTF">2017-07-28T02:04:45Z</dcterms:created>
  <dcterms:modified xsi:type="dcterms:W3CDTF">2019-12-12T01:46:06Z</dcterms:modified>
</cp:coreProperties>
</file>